
<file path=[Content_Types].xml><?xml version="1.0" encoding="utf-8"?>
<Types xmlns="http://schemas.openxmlformats.org/package/2006/content-types">
  <Default Extension="jpeg" ContentType="image/jpeg"/>
  <Default Extension="JPG" ContentType="image/.jpg"/>
  <Default Extension="bmp" ContentType="image/bmp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8" r:id="rId4"/>
    <p:sldId id="265" r:id="rId5"/>
    <p:sldId id="266" r:id="rId6"/>
    <p:sldId id="268" r:id="rId7"/>
    <p:sldId id="269" r:id="rId8"/>
    <p:sldId id="271" r:id="rId9"/>
    <p:sldId id="273" r:id="rId10"/>
    <p:sldId id="274" r:id="rId11"/>
    <p:sldId id="277" r:id="rId12"/>
    <p:sldId id="278" r:id="rId13"/>
    <p:sldId id="279" r:id="rId14"/>
    <p:sldId id="280" r:id="rId15"/>
    <p:sldId id="281" r:id="rId16"/>
    <p:sldId id="282" r:id="rId17"/>
    <p:sldId id="288" r:id="rId18"/>
    <p:sldId id="290" r:id="rId19"/>
    <p:sldId id="291" r:id="rId20"/>
    <p:sldId id="292" r:id="rId21"/>
    <p:sldId id="294" r:id="rId22"/>
    <p:sldId id="295" r:id="rId23"/>
    <p:sldId id="296" r:id="rId24"/>
    <p:sldId id="298" r:id="rId25"/>
    <p:sldId id="299" r:id="rId26"/>
    <p:sldId id="301" r:id="rId27"/>
  </p:sldIdLst>
  <p:sldSz cx="14630400" cy="8229600" type="screen4x3"/>
  <p:notesSz cx="6858000" cy="9144000"/>
  <p:custDataLst>
    <p:tags r:id="rId3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gs" Target="tags/tag1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bm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bm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bm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bm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bm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bm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bm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bm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bm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bm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b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bm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bm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bm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bm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bm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bm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bm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bm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bm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bm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bm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bm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b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b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8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9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0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0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14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1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5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6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75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9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3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39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4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58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68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70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5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4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4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49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5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54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2M3MGI2NzllODQzNDRiYjljMDJjYTBjMDgzMTI1YzY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On-screen Show (4:3)</PresentationFormat>
  <Paragraphs>0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Arial</vt:lpstr>
      <vt:lpstr>宋体</vt:lpstr>
      <vt:lpstr>Wingdings</vt:lpstr>
      <vt:lpstr>Arial</vt:lpstr>
      <vt:lpstr>微软雅黑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minis</cp:lastModifiedBy>
  <cp:revision>2</cp:revision>
  <dcterms:created xsi:type="dcterms:W3CDTF">2013-01-27T09:14:00Z</dcterms:created>
  <dcterms:modified xsi:type="dcterms:W3CDTF">2022-09-06T04:10:41Z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A1C029DF5F494973B0FA9741C64D18D5</vt:lpwstr>
  </property>
  <property fmtid="{D5CDD505-2E9C-101B-9397-08002B2CF9AE}" pid="3" name="KSOProductBuildVer">
    <vt:lpwstr>2052-11.1.0.12313</vt:lpwstr>
  </property>
</Properties>
</file>